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7" roundtripDataSignature="AMtx7mj4xsWvSaKyGuTgiqioNzvHI9mR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AD52E75-91D5-4149-A824-E45416FB695E}">
  <a:tblStyle styleId="{CAD52E75-91D5-4149-A824-E45416FB695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5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5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customschemas.google.com/relationships/presentationmetadata" Target="meta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" name="Google Shape;14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hyperlink" Target="https://youtu.be/ByeAAak74pY" TargetMode="External"/><Relationship Id="rId6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hyperlink" Target="https://youtu.be/hgQE1KT4nAI" TargetMode="External"/><Relationship Id="rId6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hyperlink" Target="https://youtu.be/0t-OxL4fPHw" TargetMode="External"/><Relationship Id="rId6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3668111" y="27106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{CAD52E75-91D5-4149-A824-E45416FB695E}</a:tableStyleId>
              </a:tblPr>
              <a:tblGrid>
                <a:gridCol w="1292775"/>
                <a:gridCol w="2406875"/>
                <a:gridCol w="987975"/>
                <a:gridCol w="819800"/>
              </a:tblGrid>
              <a:tr h="152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Sections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Plages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CAP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Natation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214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Course à pied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Côte des basques – Miramar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2.600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24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Natation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Miramar – Miramar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700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152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Course à pied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Miramar – Port vieux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1.700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116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Natation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Port vieux – Côte des basques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900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22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Course à pied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Côte des basques – Milady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10.400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188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Natation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Milady - Milady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500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15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Course à pied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Milady – Côte des basques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2.100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217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Natation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Côte des basques – Port vieux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900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206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Course à pied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Port vieux – Côte des basques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2.100 m</a:t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  <a:tr h="142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18.900 m</a:t>
                      </a:r>
                      <a:endParaRPr b="1"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cap="none" strike="noStrike"/>
                        <a:t>3.000 m</a:t>
                      </a:r>
                      <a:endParaRPr b="1" sz="1200" u="none" cap="none" strike="noStrik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85" name="Google Shape;85;p1"/>
          <p:cNvSpPr/>
          <p:nvPr/>
        </p:nvSpPr>
        <p:spPr>
          <a:xfrm>
            <a:off x="4189853" y="783122"/>
            <a:ext cx="4464000" cy="1005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8C2F5"/>
              </a:gs>
              <a:gs pos="50000">
                <a:srgbClr val="BFD7F7"/>
              </a:gs>
              <a:gs pos="100000">
                <a:srgbClr val="DFEBFB"/>
              </a:gs>
            </a:gsLst>
            <a:lin ang="16200000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Parcours CLASSIC</a:t>
            </a:r>
            <a:endParaRPr b="0" i="0" sz="24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9567" y="230855"/>
            <a:ext cx="9754933" cy="641737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0"/>
          <p:cNvSpPr/>
          <p:nvPr/>
        </p:nvSpPr>
        <p:spPr>
          <a:xfrm>
            <a:off x="305767" y="1361282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9/9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Course à pied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Port vieux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Côte des basques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2.100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4" name="Google Shape;17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0"/>
          <p:cNvSpPr txBox="1"/>
          <p:nvPr/>
        </p:nvSpPr>
        <p:spPr>
          <a:xfrm>
            <a:off x="3436882" y="2064137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9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6" name="Google Shape;176;p10"/>
          <p:cNvSpPr txBox="1"/>
          <p:nvPr/>
        </p:nvSpPr>
        <p:spPr>
          <a:xfrm>
            <a:off x="3935375" y="5843422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9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Intégrer une vidéo dans une publication | Accompagner les ..." id="177" name="Google Shape;177;p1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324" y="5351292"/>
            <a:ext cx="731520" cy="62293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0"/>
          <p:cNvSpPr/>
          <p:nvPr/>
        </p:nvSpPr>
        <p:spPr>
          <a:xfrm>
            <a:off x="149275" y="6105032"/>
            <a:ext cx="1973617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FR" sz="11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https://youtu.be/ByeAAak74pY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"/>
          <p:cNvSpPr/>
          <p:nvPr/>
        </p:nvSpPr>
        <p:spPr>
          <a:xfrm>
            <a:off x="305775" y="1361275"/>
            <a:ext cx="1248600" cy="2315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d’arrivée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4" name="Google Shape;18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1"/>
          <p:cNvPicPr preferRelativeResize="0"/>
          <p:nvPr/>
        </p:nvPicPr>
        <p:blipFill rotWithShape="1">
          <a:blip r:embed="rId4">
            <a:alphaModFix/>
          </a:blip>
          <a:srcRect b="25784" l="19722" r="15380" t="22167"/>
          <a:stretch/>
        </p:blipFill>
        <p:spPr>
          <a:xfrm>
            <a:off x="1637175" y="999900"/>
            <a:ext cx="10459277" cy="471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2685" y="262760"/>
            <a:ext cx="9759449" cy="642034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305767" y="1322371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1/9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Course à pied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Côte des basques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Miramar</a:t>
            </a:r>
            <a:endParaRPr b="0" i="0" sz="1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2.600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1944413" y="5843422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1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898054" y="1718298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1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égrer une vidéo dans une publication | Accompagner les ..." id="95" name="Google Shape;95;p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324" y="5351292"/>
            <a:ext cx="731520" cy="6229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/>
          <p:nvPr/>
        </p:nvSpPr>
        <p:spPr>
          <a:xfrm>
            <a:off x="149275" y="6105032"/>
            <a:ext cx="1973617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FR" sz="11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https://youtu.be/hgQE1KT4nAI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7481" y="206373"/>
            <a:ext cx="9751548" cy="641514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/>
          <p:nvPr/>
        </p:nvSpPr>
        <p:spPr>
          <a:xfrm>
            <a:off x="305767" y="1339301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2/9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Natation</a:t>
            </a:r>
            <a:endParaRPr b="0" i="0" sz="1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Miramar</a:t>
            </a:r>
            <a:endParaRPr b="0" i="0" sz="1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Miramar</a:t>
            </a:r>
            <a:endParaRPr b="0" i="0" sz="1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700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5980387" y="2950817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2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4916294" y="3949301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2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1529" y="209340"/>
            <a:ext cx="9812213" cy="645505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/>
          <p:nvPr/>
        </p:nvSpPr>
        <p:spPr>
          <a:xfrm>
            <a:off x="305767" y="1305746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3/9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Course à pied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Miramar</a:t>
            </a:r>
            <a:endParaRPr b="0" i="0" sz="1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Port vieux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1.700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8252149" y="1502649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3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2778887" y="4737523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3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Intégrer une vidéo dans une publication | Accompagner les ..." id="115" name="Google Shape;11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0324" y="5380126"/>
            <a:ext cx="731520" cy="622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7922" y="194970"/>
            <a:ext cx="9816810" cy="645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/>
          <p:nvPr/>
        </p:nvSpPr>
        <p:spPr>
          <a:xfrm>
            <a:off x="305767" y="1348086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4/9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Natation</a:t>
            </a:r>
            <a:endParaRPr b="0" i="0" sz="1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Port vieux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Côte des basques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900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2" name="Google Shape;12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4771697" y="2572445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4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5389259" y="4842680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ntégrer une vidéo dans une publication | Accompagner les ..." id="125" name="Google Shape;125;p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324" y="5342335"/>
            <a:ext cx="731520" cy="62293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/>
          <p:nvPr/>
        </p:nvSpPr>
        <p:spPr>
          <a:xfrm>
            <a:off x="6766560" y="5104290"/>
            <a:ext cx="209378" cy="199230"/>
          </a:xfrm>
          <a:prstGeom prst="flowChartConnector">
            <a:avLst/>
          </a:prstGeom>
          <a:solidFill>
            <a:srgbClr val="00B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5482989" y="5080725"/>
            <a:ext cx="128357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Ravitaillement 1</a:t>
            </a:r>
            <a:endParaRPr b="1" i="0" sz="1100" u="none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151679" y="5965270"/>
            <a:ext cx="1968809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FR" sz="11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https://youtu.be/0t-OxL4fPHw</a:t>
            </a:r>
            <a:endParaRPr b="0" i="0" sz="1100" u="sng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1701" y="220098"/>
            <a:ext cx="9771283" cy="642812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/>
          <p:nvPr/>
        </p:nvSpPr>
        <p:spPr>
          <a:xfrm>
            <a:off x="305767" y="1298696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5/9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Course à pied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Côte des basques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Milady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10.400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5" name="Google Shape;13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/>
          <p:cNvSpPr txBox="1"/>
          <p:nvPr/>
        </p:nvSpPr>
        <p:spPr>
          <a:xfrm>
            <a:off x="3804745" y="1037086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5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2378606" y="3978022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5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5025664" y="4818575"/>
            <a:ext cx="209378" cy="199230"/>
          </a:xfrm>
          <a:prstGeom prst="flowChartConnector">
            <a:avLst/>
          </a:prstGeom>
          <a:solidFill>
            <a:srgbClr val="00B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6"/>
          <p:cNvSpPr txBox="1"/>
          <p:nvPr/>
        </p:nvSpPr>
        <p:spPr>
          <a:xfrm>
            <a:off x="3742093" y="4795010"/>
            <a:ext cx="128357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Ravitaillement 2</a:t>
            </a:r>
            <a:endParaRPr b="1" i="0" sz="1100" u="none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028" y="225534"/>
            <a:ext cx="9850668" cy="648035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"/>
          <p:cNvSpPr/>
          <p:nvPr/>
        </p:nvSpPr>
        <p:spPr>
          <a:xfrm>
            <a:off x="301507" y="1319719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6/9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Natation</a:t>
            </a:r>
            <a:endParaRPr b="0" i="0" sz="1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Milady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Milady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500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6" name="Google Shape;14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7"/>
          <p:cNvSpPr txBox="1"/>
          <p:nvPr/>
        </p:nvSpPr>
        <p:spPr>
          <a:xfrm>
            <a:off x="3058511" y="4117413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6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8" name="Google Shape;148;p7"/>
          <p:cNvSpPr txBox="1"/>
          <p:nvPr/>
        </p:nvSpPr>
        <p:spPr>
          <a:xfrm>
            <a:off x="4123322" y="2572445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6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5595" y="220098"/>
            <a:ext cx="9705874" cy="638509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8"/>
          <p:cNvSpPr/>
          <p:nvPr/>
        </p:nvSpPr>
        <p:spPr>
          <a:xfrm>
            <a:off x="305767" y="1386221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7/9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Course à pied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Milady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Côte des basques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2.100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5" name="Google Shape;15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8"/>
          <p:cNvSpPr txBox="1"/>
          <p:nvPr/>
        </p:nvSpPr>
        <p:spPr>
          <a:xfrm>
            <a:off x="1975944" y="6240502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7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7" name="Google Shape;157;p8"/>
          <p:cNvSpPr txBox="1"/>
          <p:nvPr/>
        </p:nvSpPr>
        <p:spPr>
          <a:xfrm>
            <a:off x="4606798" y="491396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7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8" name="Google Shape;158;p8"/>
          <p:cNvSpPr/>
          <p:nvPr/>
        </p:nvSpPr>
        <p:spPr>
          <a:xfrm>
            <a:off x="305767" y="4330931"/>
            <a:ext cx="1660634" cy="172627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Attention possible zone en dolphin.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sécurité se réserve le droit de modifier le parcours pour les équipes retardataires</a:t>
            </a:r>
            <a:endParaRPr b="0" i="0" sz="1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4559" y="220098"/>
            <a:ext cx="9747668" cy="641259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9"/>
          <p:cNvSpPr/>
          <p:nvPr/>
        </p:nvSpPr>
        <p:spPr>
          <a:xfrm>
            <a:off x="305767" y="1393567"/>
            <a:ext cx="1660634" cy="231571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Section 8/9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Natation</a:t>
            </a:r>
            <a:endParaRPr b="0" i="0" sz="1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Côte des basques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Port vieux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900 m</a:t>
            </a:r>
            <a:endParaRPr b="0" i="0" sz="16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5" name="Google Shape;16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20" y="262760"/>
            <a:ext cx="1864929" cy="71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9"/>
          <p:cNvSpPr txBox="1"/>
          <p:nvPr/>
        </p:nvSpPr>
        <p:spPr>
          <a:xfrm>
            <a:off x="5822731" y="4705992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Départ section 8</a:t>
            </a:r>
            <a:endParaRPr b="1" i="0" sz="1100" u="none" cap="none" strike="noStrik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7" name="Google Shape;167;p9"/>
          <p:cNvSpPr txBox="1"/>
          <p:nvPr/>
        </p:nvSpPr>
        <p:spPr>
          <a:xfrm>
            <a:off x="5279460" y="2551424"/>
            <a:ext cx="16448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Arrivée section 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2022-03-17T20:13:14Z</dcterms:created>
  <dc:creator>Darrigues Pascal</dc:creator>
</cp:coreProperties>
</file>