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3" roundtripDataSignature="AMtx7mgLlO4eBsJ+nQKzGjBw7NCfaEqw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8E1B570-5D94-4205-8586-36BE2F2D8EED}">
  <a:tblStyle styleId="{28E1B570-5D94-4205-8586-36BE2F2D8EE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BF1E8"/>
          </a:solidFill>
        </a:fill>
      </a:tcStyle>
    </a:wholeTbl>
    <a:band1H>
      <a:tcTxStyle b="off" i="off"/>
      <a:tcStyle>
        <a:fill>
          <a:solidFill>
            <a:srgbClr val="D4E2CE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4E2CE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6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6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hyperlink" Target="https://youtu.be/ZFq4XAwslgU" TargetMode="External"/><Relationship Id="rId6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hyperlink" Target="https://youtu.be/0t-OxL4fPHw" TargetMode="External"/><Relationship Id="rId6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hyperlink" Target="https://youtu.be/xgTsBahLVdQ" TargetMode="External"/><Relationship Id="rId6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hyperlink" Target="https://youtu.be/9nB9Lf1iZw8" TargetMode="External"/><Relationship Id="rId6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3160986" y="274215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{28E1B570-5D94-4205-8586-36BE2F2D8EED}</a:tableStyleId>
              </a:tblPr>
              <a:tblGrid>
                <a:gridCol w="1292775"/>
                <a:gridCol w="2406875"/>
                <a:gridCol w="987975"/>
                <a:gridCol w="819800"/>
              </a:tblGrid>
              <a:tr h="152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Sections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Plages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CAP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Natation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214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Course à pied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Côte des basques – Port vieux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3.300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1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Natation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Port vieux – Côte des basques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900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22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Course à pied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Côte des basques – Milady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3.800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88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Natation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Milady - Milady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600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5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Course à pied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Milady – Côte des basques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2.200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42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9.300 m</a:t>
                      </a:r>
                      <a:endParaRPr b="1"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1.500 m</a:t>
                      </a:r>
                      <a:endParaRPr b="1"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85" name="Google Shape;85;p1"/>
          <p:cNvSpPr/>
          <p:nvPr/>
        </p:nvSpPr>
        <p:spPr>
          <a:xfrm>
            <a:off x="3682728" y="814647"/>
            <a:ext cx="4464000" cy="5517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Parcours TTIKI</a:t>
            </a:r>
            <a:endParaRPr b="0" i="0" sz="24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2892" y="346841"/>
            <a:ext cx="9742524" cy="615884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305767" y="1322371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1/5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 à pied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 vieux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3.300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2653027" y="5766110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1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2854526" y="2349422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1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égrer une vidéo dans une publication | Accompagner les ..." id="95" name="Google Shape;95;p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324" y="5351292"/>
            <a:ext cx="731520" cy="6229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149275" y="6105032"/>
            <a:ext cx="1973617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https://youtu.be/ZFq4XAwslgU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922" y="194970"/>
            <a:ext cx="9816810" cy="645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305767" y="1348086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2/5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Natation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 vieux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900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4771697" y="2572445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2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5389259" y="4842680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tégrer une vidéo dans une publication | Accompagner les ..." id="106" name="Google Shape;106;p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324" y="5342335"/>
            <a:ext cx="731520" cy="62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/>
          <p:nvPr/>
        </p:nvSpPr>
        <p:spPr>
          <a:xfrm>
            <a:off x="6766560" y="5104290"/>
            <a:ext cx="209378" cy="199230"/>
          </a:xfrm>
          <a:prstGeom prst="flowChartConnector">
            <a:avLst/>
          </a:prstGeom>
          <a:solidFill>
            <a:srgbClr val="00B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5482989" y="5080725"/>
            <a:ext cx="128357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Ravitaillement 1</a:t>
            </a:r>
            <a:endParaRPr b="1" i="0" sz="11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151679" y="5965270"/>
            <a:ext cx="196880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https://youtu.be/0t-OxL4fPHw</a:t>
            </a:r>
            <a:endParaRPr b="0" i="0" sz="11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0245" y="357353"/>
            <a:ext cx="9836915" cy="621851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>
            <a:off x="305767" y="1298696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3/5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 à pied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3.800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5807933" y="1288779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3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2068549" y="5566989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3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7272417" y="1016533"/>
            <a:ext cx="209378" cy="199230"/>
          </a:xfrm>
          <a:prstGeom prst="flowChartConnector">
            <a:avLst/>
          </a:prstGeom>
          <a:solidFill>
            <a:srgbClr val="00B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6086528" y="1016533"/>
            <a:ext cx="128357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Ravitaillement 1</a:t>
            </a:r>
            <a:endParaRPr b="1" i="0" sz="11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ntégrer une vidéo dans une publication | Accompagner les ..." id="121" name="Google Shape;121;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324" y="5342335"/>
            <a:ext cx="731520" cy="62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/>
          <p:nvPr/>
        </p:nvSpPr>
        <p:spPr>
          <a:xfrm>
            <a:off x="151679" y="5965270"/>
            <a:ext cx="196880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https://youtu.be/xgTsBahLVdQ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028" y="225534"/>
            <a:ext cx="9850668" cy="648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/>
          <p:nvPr/>
        </p:nvSpPr>
        <p:spPr>
          <a:xfrm>
            <a:off x="301507" y="1319719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4/5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Natation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600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058511" y="4117413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4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4123322" y="2572445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4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331" y="336332"/>
            <a:ext cx="9726234" cy="61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/>
          <p:nvPr/>
        </p:nvSpPr>
        <p:spPr>
          <a:xfrm>
            <a:off x="305767" y="1386221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5/5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 à pied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2.200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8" name="Google Shape;13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"/>
          <p:cNvSpPr txBox="1"/>
          <p:nvPr/>
        </p:nvSpPr>
        <p:spPr>
          <a:xfrm>
            <a:off x="2068549" y="6078017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5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5837164" y="981643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5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ntégrer une vidéo dans une publication | Accompagner les ..." id="141" name="Google Shape;141;p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324" y="5342335"/>
            <a:ext cx="731520" cy="62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/>
          <p:nvPr/>
        </p:nvSpPr>
        <p:spPr>
          <a:xfrm>
            <a:off x="151679" y="5965270"/>
            <a:ext cx="196880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https://youtu.be/9nB9Lf1iZw8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/>
          <p:nvPr/>
        </p:nvSpPr>
        <p:spPr>
          <a:xfrm>
            <a:off x="305767" y="1361282"/>
            <a:ext cx="1660634" cy="231571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d’arrivée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900" y="1361275"/>
            <a:ext cx="8832500" cy="42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2022-03-17T20:13:14Z</dcterms:created>
  <dc:creator>Darrigues Pascal</dc:creator>
</cp:coreProperties>
</file>